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33" autoAdjust="0"/>
    <p:restoredTop sz="95865"/>
  </p:normalViewPr>
  <p:slideViewPr>
    <p:cSldViewPr snapToGrid="0" showGuides="1">
      <p:cViewPr varScale="1">
        <p:scale>
          <a:sx n="96" d="100"/>
          <a:sy n="96" d="100"/>
        </p:scale>
        <p:origin x="520" y="4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595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930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523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461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126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19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913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736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0013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97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312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9EF36-5F77-4B78-8995-C2E9EABC6692}" type="datetimeFigureOut">
              <a:rPr lang="de-CH" smtClean="0"/>
              <a:t>13.03.25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39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Seminar Angebote 2025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6612" y="1863430"/>
            <a:ext cx="5006048" cy="4629444"/>
          </a:xfrm>
        </p:spPr>
        <p:txBody>
          <a:bodyPr>
            <a:normAutofit/>
          </a:bodyPr>
          <a:lstStyle/>
          <a:p>
            <a:pPr marL="446088" indent="-446088">
              <a:buFont typeface="+mj-lt"/>
              <a:buAutoNum type="arabicPeriod"/>
            </a:pPr>
            <a:r>
              <a:rPr lang="de-CH" sz="2400" dirty="0"/>
              <a:t>Donnerstag, 15.05.25, 0730 – 1200</a:t>
            </a:r>
            <a:br>
              <a:rPr lang="de-CH" sz="2400" dirty="0"/>
            </a:br>
            <a:r>
              <a:rPr lang="de-CH" sz="2000" dirty="0"/>
              <a:t>(1 Plätze verfügbar)</a:t>
            </a:r>
            <a:endParaRPr lang="de-CH" sz="2400" dirty="0"/>
          </a:p>
          <a:p>
            <a:pPr marL="0" indent="0">
              <a:buNone/>
            </a:pPr>
            <a:endParaRPr lang="de-CH" sz="20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0612" y="1962911"/>
            <a:ext cx="5183188" cy="3669793"/>
          </a:xfrm>
        </p:spPr>
        <p:txBody>
          <a:bodyPr>
            <a:normAutofit/>
          </a:bodyPr>
          <a:lstStyle/>
          <a:p>
            <a:pPr marL="495300" indent="-495300">
              <a:buFont typeface="+mj-lt"/>
              <a:buAutoNum type="arabicPeriod"/>
            </a:pPr>
            <a:r>
              <a:rPr lang="de-CH" sz="2400" dirty="0"/>
              <a:t>Donnerstag, 26.06.25, 1300 – 1730  </a:t>
            </a:r>
            <a:br>
              <a:rPr lang="de-CH" sz="2400" dirty="0"/>
            </a:br>
            <a:r>
              <a:rPr lang="de-CH" sz="2000" dirty="0"/>
              <a:t>(1 Plätze verfügbar)</a:t>
            </a:r>
          </a:p>
          <a:p>
            <a:pPr marL="495300" indent="-495300">
              <a:buFont typeface="+mj-lt"/>
              <a:buAutoNum type="arabicPeriod"/>
            </a:pPr>
            <a:r>
              <a:rPr lang="de-CH" sz="2400" dirty="0"/>
              <a:t>Freitag, 27.06.25, 1300 – 1730         </a:t>
            </a:r>
            <a:r>
              <a:rPr lang="de-CH" sz="2000" dirty="0"/>
              <a:t>(1 Plätze verfügbar)</a:t>
            </a:r>
          </a:p>
          <a:p>
            <a:pPr marL="0" indent="0">
              <a:buNone/>
            </a:pPr>
            <a:r>
              <a:rPr lang="de-CH" sz="2000" dirty="0"/>
              <a:t>	</a:t>
            </a:r>
            <a:endParaRPr lang="de-CH" sz="2400" dirty="0"/>
          </a:p>
        </p:txBody>
      </p:sp>
      <p:sp>
        <p:nvSpPr>
          <p:cNvPr id="5" name="Textplatzhalter 2"/>
          <p:cNvSpPr txBox="1">
            <a:spLocks/>
          </p:cNvSpPr>
          <p:nvPr/>
        </p:nvSpPr>
        <p:spPr>
          <a:xfrm>
            <a:off x="838200" y="1396774"/>
            <a:ext cx="5157787" cy="47372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2800" b="0" dirty="0"/>
              <a:t>100m – </a:t>
            </a:r>
            <a:r>
              <a:rPr lang="de-CH" sz="2800" dirty="0"/>
              <a:t>300m</a:t>
            </a:r>
            <a:r>
              <a:rPr lang="de-CH" sz="2800" b="0" dirty="0"/>
              <a:t> Seminare </a:t>
            </a:r>
          </a:p>
        </p:txBody>
      </p:sp>
      <p:sp>
        <p:nvSpPr>
          <p:cNvPr id="6" name="Textplatzhalter 4"/>
          <p:cNvSpPr txBox="1">
            <a:spLocks/>
          </p:cNvSpPr>
          <p:nvPr/>
        </p:nvSpPr>
        <p:spPr>
          <a:xfrm>
            <a:off x="6172200" y="1381339"/>
            <a:ext cx="5183188" cy="489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de-DE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/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de-CH" b="0" dirty="0"/>
              <a:t>100m – </a:t>
            </a:r>
            <a:r>
              <a:rPr lang="de-CH" dirty="0"/>
              <a:t>500m</a:t>
            </a:r>
            <a:r>
              <a:rPr lang="de-CH" b="0" dirty="0"/>
              <a:t> Seminare </a:t>
            </a:r>
          </a:p>
        </p:txBody>
      </p:sp>
    </p:spTree>
    <p:extLst>
      <p:ext uri="{BB962C8B-B14F-4D97-AF65-F5344CB8AC3E}">
        <p14:creationId xmlns:p14="http://schemas.microsoft.com/office/powerpoint/2010/main" val="1976700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Macintosh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Seminar Angebote 2025</vt:lpstr>
    </vt:vector>
  </TitlesOfParts>
  <Company>FUB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Odermatt Zeno STKDTHE</dc:creator>
  <cp:lastModifiedBy>Zeno Odermatt</cp:lastModifiedBy>
  <cp:revision>113</cp:revision>
  <cp:lastPrinted>2025-01-30T09:51:47Z</cp:lastPrinted>
  <dcterms:created xsi:type="dcterms:W3CDTF">2021-04-13T09:44:26Z</dcterms:created>
  <dcterms:modified xsi:type="dcterms:W3CDTF">2025-03-13T16:21:38Z</dcterms:modified>
</cp:coreProperties>
</file>