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172" autoAdjust="0"/>
    <p:restoredTop sz="95865"/>
  </p:normalViewPr>
  <p:slideViewPr>
    <p:cSldViewPr snapToGrid="0" showGuides="1">
      <p:cViewPr varScale="1">
        <p:scale>
          <a:sx n="95" d="100"/>
          <a:sy n="95" d="100"/>
        </p:scale>
        <p:origin x="408" y="48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2595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79306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5238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84611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9126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197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913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7368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013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73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312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9EF36-5F77-4B78-8995-C2E9EABC6692}" type="datetimeFigureOut">
              <a:rPr lang="de-CH" smtClean="0"/>
              <a:t>08.04.25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BB15-AEE6-4D06-ADE0-3A5B2A2BB01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395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Seminar Angebote 2025</a:t>
            </a:r>
            <a:endParaRPr lang="de-CH" dirty="0"/>
          </a:p>
        </p:txBody>
      </p:sp>
      <p:sp>
        <p:nvSpPr>
          <p:cNvPr id="5" name="Textplatzhalter 2"/>
          <p:cNvSpPr txBox="1">
            <a:spLocks/>
          </p:cNvSpPr>
          <p:nvPr/>
        </p:nvSpPr>
        <p:spPr>
          <a:xfrm>
            <a:off x="838200" y="1396774"/>
            <a:ext cx="5157787" cy="47372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CH" sz="2800" b="0" dirty="0"/>
              <a:t>100m – </a:t>
            </a:r>
            <a:r>
              <a:rPr lang="de-CH" sz="2800" dirty="0"/>
              <a:t>300m</a:t>
            </a:r>
            <a:r>
              <a:rPr lang="de-CH" sz="2800" b="0" dirty="0"/>
              <a:t> Seminare </a:t>
            </a:r>
          </a:p>
        </p:txBody>
      </p:sp>
      <p:sp>
        <p:nvSpPr>
          <p:cNvPr id="6" name="Textplatzhalter 4"/>
          <p:cNvSpPr txBox="1">
            <a:spLocks/>
          </p:cNvSpPr>
          <p:nvPr/>
        </p:nvSpPr>
        <p:spPr>
          <a:xfrm>
            <a:off x="6172200" y="1381339"/>
            <a:ext cx="5183188" cy="489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de-DE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1"/>
            </a:lvl1pPr>
            <a:lvl2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/>
            </a:lvl2pPr>
            <a:lvl3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b="1"/>
            </a:lvl3pPr>
            <a:lvl4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4pPr>
            <a:lvl5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6pPr>
            <a:lvl7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7pPr>
            <a:lvl8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8pPr>
            <a:lvl9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/>
            </a:lvl9pPr>
          </a:lstStyle>
          <a:p>
            <a:r>
              <a:rPr lang="de-CH" b="0" dirty="0"/>
              <a:t>100m – </a:t>
            </a:r>
            <a:r>
              <a:rPr lang="de-CH" dirty="0"/>
              <a:t>500m</a:t>
            </a:r>
            <a:r>
              <a:rPr lang="de-CH" b="0" dirty="0"/>
              <a:t> Seminare 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9B24094E-7190-C38D-711F-BD79591E8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93894" y="2722337"/>
            <a:ext cx="5181600" cy="2754324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Alle Seminare sind ausgebucht!</a:t>
            </a:r>
          </a:p>
          <a:p>
            <a:pPr marL="0" indent="0">
              <a:buNone/>
            </a:pPr>
            <a:r>
              <a:rPr lang="de-DE" dirty="0"/>
              <a:t>Einzelplätze sind eventuell nach Absprache noch verfügbar.</a:t>
            </a:r>
          </a:p>
          <a:p>
            <a:pPr marL="0" indent="0">
              <a:buNone/>
            </a:pPr>
            <a:r>
              <a:rPr lang="de-DE" dirty="0"/>
              <a:t>079 244 25 2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6700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Macintosh PowerPoint</Application>
  <PresentationFormat>Breitbild</PresentationFormat>
  <Paragraphs>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Seminar Angebote 2025</vt:lpstr>
    </vt:vector>
  </TitlesOfParts>
  <Company>FUB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Odermatt Zeno STKDTHE</dc:creator>
  <cp:lastModifiedBy>Zeno Odermatt</cp:lastModifiedBy>
  <cp:revision>114</cp:revision>
  <cp:lastPrinted>2025-01-30T09:51:47Z</cp:lastPrinted>
  <dcterms:created xsi:type="dcterms:W3CDTF">2021-04-13T09:44:26Z</dcterms:created>
  <dcterms:modified xsi:type="dcterms:W3CDTF">2025-04-08T09:39:25Z</dcterms:modified>
</cp:coreProperties>
</file>